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90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12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43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9150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30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13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06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456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63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666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31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7CB5E-6703-414B-8EE3-02926AEFBCCA}" type="datetimeFigureOut">
              <a:rPr lang="pt-BR" smtClean="0"/>
              <a:t>11/12/2017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7DD569-B9B5-4FDA-9F4E-58B8C16CC6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5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5390" y="190123"/>
            <a:ext cx="11190083" cy="995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390" y="1303699"/>
            <a:ext cx="11190083" cy="4873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24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topcaceres@hotmail.com</dc:creator>
  <cp:lastModifiedBy>Linkon</cp:lastModifiedBy>
  <cp:revision>7</cp:revision>
  <dcterms:created xsi:type="dcterms:W3CDTF">2015-04-14T20:57:52Z</dcterms:created>
  <dcterms:modified xsi:type="dcterms:W3CDTF">2017-12-11T18:17:28Z</dcterms:modified>
</cp:coreProperties>
</file>